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omments/comment1.xml" ContentType="application/vnd.openxmlformats-officedocument.presentationml.comments+xml"/>
  <Override PartName="/ppt/comments/comment2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4" r:id="rId2"/>
    <p:sldId id="274" r:id="rId3"/>
    <p:sldId id="265" r:id="rId4"/>
    <p:sldId id="266" r:id="rId5"/>
    <p:sldId id="267" r:id="rId6"/>
    <p:sldId id="268" r:id="rId7"/>
    <p:sldId id="269" r:id="rId8"/>
    <p:sldId id="270" r:id="rId9"/>
    <p:sldId id="271" r:id="rId10"/>
    <p:sldId id="272" r:id="rId11"/>
    <p:sldId id="273" r:id="rId12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Gerald Toumayan" initials="GT" lastIdx="1" clrIdx="0">
    <p:extLst>
      <p:ext uri="{19B8F6BF-5375-455C-9EA6-DF929625EA0E}">
        <p15:presenceInfo xmlns:p15="http://schemas.microsoft.com/office/powerpoint/2012/main" userId="84450ec9d1de1d4e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6" autoAdjust="0"/>
    <p:restoredTop sz="94660"/>
  </p:normalViewPr>
  <p:slideViewPr>
    <p:cSldViewPr snapToGrid="0">
      <p:cViewPr varScale="1">
        <p:scale>
          <a:sx n="95" d="100"/>
          <a:sy n="95" d="100"/>
        </p:scale>
        <p:origin x="79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9-04-11T15:51:38.651" idx="1">
    <p:pos x="10" y="10"/>
    <p:text/>
    <p:extLst>
      <p:ext uri="{C676402C-5697-4E1C-873F-D02D1690AC5C}">
        <p15:threadingInfo xmlns:p15="http://schemas.microsoft.com/office/powerpoint/2012/main" timeZoneBias="420"/>
      </p:ext>
    </p:extLst>
  </p:cm>
</p:cmLst>
</file>

<file path=ppt/comments/comment2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9-04-11T15:51:38.651" idx="1">
    <p:pos x="10" y="10"/>
    <p:text/>
    <p:extLst>
      <p:ext uri="{C676402C-5697-4E1C-873F-D02D1690AC5C}">
        <p15:threadingInfo xmlns:p15="http://schemas.microsoft.com/office/powerpoint/2012/main" timeZoneBias="420"/>
      </p:ext>
    </p:extLst>
  </p:cm>
</p:cmLst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FD40D-D5D4-46F5-9665-26671FFF1697}" type="datetimeFigureOut">
              <a:rPr lang="en-US" smtClean="0"/>
              <a:t>4/11/2019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E934D-2022-4934-B2E0-E553D55DED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83246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FD40D-D5D4-46F5-9665-26671FFF1697}" type="datetimeFigureOut">
              <a:rPr lang="en-US" smtClean="0"/>
              <a:t>4/11/2019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E934D-2022-4934-B2E0-E553D55DED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45433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FD40D-D5D4-46F5-9665-26671FFF1697}" type="datetimeFigureOut">
              <a:rPr lang="en-US" smtClean="0"/>
              <a:t>4/11/2019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E934D-2022-4934-B2E0-E553D55DED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8873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FD40D-D5D4-46F5-9665-26671FFF1697}" type="datetimeFigureOut">
              <a:rPr lang="en-US" smtClean="0"/>
              <a:t>4/11/2019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E934D-2022-4934-B2E0-E553D55DED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07183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FD40D-D5D4-46F5-9665-26671FFF1697}" type="datetimeFigureOut">
              <a:rPr lang="en-US" smtClean="0"/>
              <a:t>4/11/2019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E934D-2022-4934-B2E0-E553D55DED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64398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FD40D-D5D4-46F5-9665-26671FFF1697}" type="datetimeFigureOut">
              <a:rPr lang="en-US" smtClean="0"/>
              <a:t>4/11/2019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E934D-2022-4934-B2E0-E553D55DED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46262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FD40D-D5D4-46F5-9665-26671FFF1697}" type="datetimeFigureOut">
              <a:rPr lang="en-US" smtClean="0"/>
              <a:t>4/11/2019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E934D-2022-4934-B2E0-E553D55DED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61840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FD40D-D5D4-46F5-9665-26671FFF1697}" type="datetimeFigureOut">
              <a:rPr lang="en-US" smtClean="0"/>
              <a:t>4/11/2019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E934D-2022-4934-B2E0-E553D55DED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48095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FD40D-D5D4-46F5-9665-26671FFF1697}" type="datetimeFigureOut">
              <a:rPr lang="en-US" smtClean="0"/>
              <a:t>4/11/2019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E934D-2022-4934-B2E0-E553D55DED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05220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FD40D-D5D4-46F5-9665-26671FFF1697}" type="datetimeFigureOut">
              <a:rPr lang="en-US" smtClean="0"/>
              <a:t>4/11/2019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E934D-2022-4934-B2E0-E553D55DED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71387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FD40D-D5D4-46F5-9665-26671FFF1697}" type="datetimeFigureOut">
              <a:rPr lang="en-US" smtClean="0"/>
              <a:t>4/11/2019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E934D-2022-4934-B2E0-E553D55DED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06421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EFD40D-D5D4-46F5-9665-26671FFF1697}" type="datetimeFigureOut">
              <a:rPr lang="en-US" smtClean="0"/>
              <a:t>4/11/2019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1E934D-2022-4934-B2E0-E553D55DED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64587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56885" y="752997"/>
            <a:ext cx="812537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Dear Customer, </a:t>
            </a:r>
          </a:p>
          <a:p>
            <a:endParaRPr lang="en-US" dirty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Thank you for downloading this MFP Home Screen Template.</a:t>
            </a:r>
          </a:p>
          <a:p>
            <a:endParaRPr lang="en-US" dirty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</a:rPr>
              <a:t>Important notes: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Use up to ten slides  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Do not change </a:t>
            </a:r>
            <a:r>
              <a:rPr lang="en-US" smtClean="0">
                <a:solidFill>
                  <a:schemeClr val="accent6">
                    <a:lumMod val="75000"/>
                  </a:schemeClr>
                </a:solidFill>
              </a:rPr>
              <a:t>the slide sizes—they 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are designed for the MFP screens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Use page numbers as your image rotation sequence.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This slide will be deleted.</a:t>
            </a:r>
          </a:p>
          <a:p>
            <a:endParaRPr lang="en-US" dirty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Sincerely,</a:t>
            </a:r>
          </a:p>
          <a:p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Your Green Office Team!</a:t>
            </a:r>
            <a:endParaRPr 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90657" y="310085"/>
            <a:ext cx="1600200" cy="885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65378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748827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16850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347969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03064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303437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301762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877379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802233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78486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052568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915</TotalTime>
  <Words>56</Words>
  <Application>Microsoft Office PowerPoint</Application>
  <PresentationFormat>On-screen Show (16:9)</PresentationFormat>
  <Paragraphs>12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Green Office Mortgage Happy December Birthdays</dc:title>
  <dc:creator>Brad Haun</dc:creator>
  <cp:lastModifiedBy>Gerald Toumayan</cp:lastModifiedBy>
  <cp:revision>40</cp:revision>
  <dcterms:created xsi:type="dcterms:W3CDTF">2016-12-14T15:28:59Z</dcterms:created>
  <dcterms:modified xsi:type="dcterms:W3CDTF">2019-04-11T23:05:20Z</dcterms:modified>
</cp:coreProperties>
</file>